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5" r:id="rId27"/>
    <p:sldId id="281" r:id="rId28"/>
    <p:sldId id="282" r:id="rId29"/>
    <p:sldId id="283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7" r:id="rId50"/>
    <p:sldId id="304" r:id="rId51"/>
    <p:sldId id="305" r:id="rId52"/>
    <p:sldId id="306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26" autoAdjust="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outlineViewPr>
    <p:cViewPr>
      <p:scale>
        <a:sx n="33" d="100"/>
        <a:sy n="33" d="100"/>
      </p:scale>
      <p:origin x="0" y="-245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EF0F7-918A-4738-AB99-78B82970DF32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C6375-5573-4632-9C16-EA3AEF0C23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462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C6375-5573-4632-9C16-EA3AEF0C2362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060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93C-C739-85BB-C0E9-B9CDE1089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47F55-1911-F594-29D3-9E96C52B2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5301B-9A64-D41E-7FEB-640645F82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7C2C0-4B8F-D2E8-5687-B21DEE65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902C-D28F-CB66-1B3D-0241CE51A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5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7C1E-FDB6-B28C-A159-378E47BA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D663FB-F33B-B6C5-2388-73784914A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F33BE-ADA5-CFC9-7238-B3CED5E0B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BEAD2-06E8-4166-ADB4-658E583BF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7A2B0-4761-0DB3-16B8-602861F9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840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0F3DB3-58E7-F75F-EAAD-14BC01D7E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BAC2C9-C5DB-5728-856E-B8A33755B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5C06A-6A82-71FA-C25B-B660EA2ED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BA735-AA70-C00C-0217-FF855C4B5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E8673-F274-FD62-37BE-D3F0C9D6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119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765B-3DD9-7331-D6ED-8865C4ED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89216-C982-1F6D-1C06-75094079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276A-20F8-7680-B9BC-B24E9786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BD7B1-5E29-0E6A-3B30-D86959AAA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F4675-320E-B089-9847-B6225E6C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47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6158-7AA6-D28A-EA51-17F0D7B7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0816-E304-0D15-0410-9CCD88BC1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BD386-E7B2-6B60-1073-2C2F0100D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48A27-3BB1-4FC5-D4FF-9922FAFB8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A1C48-63CE-84D6-A9E6-35AFF19A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06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5DA9-631A-7ED6-85E8-58DA34ED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81CEA-E93E-1AED-8FC8-C7A32E95A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5B393-6925-59C1-5909-31D4A2F6B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A7C05-9A24-B678-F3BF-9C4BC10F2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1D27F-AF93-0B04-5E17-103AAECA0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552EA-5231-D60E-BC65-5EC941BB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35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1035-D24D-AC06-DCF9-03D6B899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B9A9A-D006-5630-1120-ECC55DE6B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07FF4-BE34-1FF5-E6A9-1B1F1418F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6E0B0-1DF0-4A52-13D0-609CAF557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EC26C-E3C3-9F0C-B687-F3369BC68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D6D75-3A5F-FE8E-3C83-333E5BF6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ABBBFE-011E-3183-324A-486EE2BC6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56FA9C-02EC-218A-C17C-762BC863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15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7327-3D8B-C6F3-B95B-70E44566E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DFAE63-60A8-5734-1FCB-D0C3631DB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584A6-C0B9-5DD3-88AE-2AA0C2CEF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9C9D8-72EC-C3EE-0566-411AF4624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620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B7B24-DD54-6694-D03D-E89DBB6E4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A3029-2DD1-5C18-6BF3-5E2A15AD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4A91A-3929-244E-95C1-ADAF2A0C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84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A948-22DE-E489-DE6E-B44388DD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0723-5706-736D-88AE-991E921C1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A1836-247E-9118-DE1C-2427BC25D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D5FC2-C20C-BDCA-8391-9B5C9CBB1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BBF47-23EE-D350-333C-A66C235C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90946-C545-463E-C731-6BA06DB1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85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A0C1-C87E-4374-666D-4AD183542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E33E79-9932-46C3-4457-C287A846B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AD251-7D58-97AB-966C-2660CA7C1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E59FA-A832-D8E0-F37D-BFAA7CAEA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E1A4C-A30F-C4BD-1A0A-E886EA43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BFFCB-2F93-C007-9429-0D809420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926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4C557-A176-0522-A9C8-A54D257E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C2B3C-8DB7-AE26-6E4F-0D7682326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25F43-A0D0-592C-B2D0-3E3D86F2B0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A9E9B-36F1-4FB7-8743-C1EA76B05336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3928F-8E50-3C32-EDCB-D5FC524CB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5CC05-2CFB-21D7-E3AC-03449D70B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64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0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24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3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3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35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3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4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4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46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48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50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5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55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5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58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60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6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oleObject" Target="../embeddings/oleObject6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wmf"/><Relationship Id="rId4" Type="http://schemas.openxmlformats.org/officeDocument/2006/relationships/oleObject" Target="../embeddings/oleObject64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oleObject" Target="../embeddings/oleObject6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wmf"/><Relationship Id="rId4" Type="http://schemas.openxmlformats.org/officeDocument/2006/relationships/oleObject" Target="../embeddings/oleObject66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oleObject" Target="../embeddings/oleObject6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wmf"/><Relationship Id="rId4" Type="http://schemas.openxmlformats.org/officeDocument/2006/relationships/oleObject" Target="../embeddings/oleObject68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oleObject" Target="../embeddings/oleObject6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wmf"/><Relationship Id="rId4" Type="http://schemas.openxmlformats.org/officeDocument/2006/relationships/oleObject" Target="../embeddings/oleObject70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72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oleObject" Target="../embeddings/oleObject7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wmf"/><Relationship Id="rId4" Type="http://schemas.openxmlformats.org/officeDocument/2006/relationships/oleObject" Target="../embeddings/oleObject74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oleObject" Target="../embeddings/oleObject7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wmf"/><Relationship Id="rId4" Type="http://schemas.openxmlformats.org/officeDocument/2006/relationships/oleObject" Target="../embeddings/oleObject76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oleObject" Target="../embeddings/oleObject7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wmf"/><Relationship Id="rId4" Type="http://schemas.openxmlformats.org/officeDocument/2006/relationships/oleObject" Target="../embeddings/oleObject78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oleObject" Target="../embeddings/oleObject7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wmf"/><Relationship Id="rId4" Type="http://schemas.openxmlformats.org/officeDocument/2006/relationships/oleObject" Target="../embeddings/oleObject80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oleObject" Target="../embeddings/oleObject8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wmf"/><Relationship Id="rId4" Type="http://schemas.openxmlformats.org/officeDocument/2006/relationships/oleObject" Target="../embeddings/oleObject82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8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84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8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wmf"/><Relationship Id="rId4" Type="http://schemas.openxmlformats.org/officeDocument/2006/relationships/oleObject" Target="../embeddings/oleObject8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6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oleObject" Target="../embeddings/oleObject8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wmf"/><Relationship Id="rId4" Type="http://schemas.openxmlformats.org/officeDocument/2006/relationships/oleObject" Target="../embeddings/oleObject88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wmf"/><Relationship Id="rId4" Type="http://schemas.openxmlformats.org/officeDocument/2006/relationships/oleObject" Target="../embeddings/oleObject90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9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wmf"/><Relationship Id="rId4" Type="http://schemas.openxmlformats.org/officeDocument/2006/relationships/oleObject" Target="../embeddings/oleObject9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3D70-1D4E-6058-0B68-CBEA029BD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F5342-B5AB-830F-1947-399644A6E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601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CBEFA-35DF-D4D8-59D6-888611A8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2CB9248-5C94-8BFA-635E-3BE1D4537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505726"/>
              </p:ext>
            </p:extLst>
          </p:nvPr>
        </p:nvGraphicFramePr>
        <p:xfrm>
          <a:off x="5915077" y="1966553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15077" y="1966553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F483415-6BD8-7D7A-AE5B-50CE2CC5B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207140"/>
              </p:ext>
            </p:extLst>
          </p:nvPr>
        </p:nvGraphicFramePr>
        <p:xfrm>
          <a:off x="-230085" y="1966553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0085" y="1966553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3698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4595-E44B-0689-6D04-5C733FC8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35554C5-257B-743C-E6A0-A834C9CC1C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09044"/>
              </p:ext>
            </p:extLst>
          </p:nvPr>
        </p:nvGraphicFramePr>
        <p:xfrm>
          <a:off x="567910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7910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3EF164D-0C00-E959-585E-FFD2E0B472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004411"/>
              </p:ext>
            </p:extLst>
          </p:nvPr>
        </p:nvGraphicFramePr>
        <p:xfrm>
          <a:off x="-27924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7924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8323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DB4A-E1B5-D6C3-264F-D8A66D6E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45E13E0-0E38-6F72-B587-CF47B34B4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341954"/>
              </p:ext>
            </p:extLst>
          </p:nvPr>
        </p:nvGraphicFramePr>
        <p:xfrm>
          <a:off x="-21042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1042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97E27E0-044B-1E58-F19A-9DD433A5F6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317868"/>
              </p:ext>
            </p:extLst>
          </p:nvPr>
        </p:nvGraphicFramePr>
        <p:xfrm>
          <a:off x="595440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5440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60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DBAE-B03C-8424-F7DB-6DAF57C0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E28D429-CB7D-9581-59C7-FD3613EA65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268151"/>
              </p:ext>
            </p:extLst>
          </p:nvPr>
        </p:nvGraphicFramePr>
        <p:xfrm>
          <a:off x="601239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1239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EFA89E-A2F9-D769-115D-C13990C9C2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448304"/>
              </p:ext>
            </p:extLst>
          </p:nvPr>
        </p:nvGraphicFramePr>
        <p:xfrm>
          <a:off x="-40706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0706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4730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65AE-237B-976C-CC0F-614591CCB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4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86F95-10C7-6B01-803E-C2C11F0F7D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Sample4_device1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1327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4372-B5C7-6CA9-FBAC-3FD5ED37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Sample4_device1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327DA12-6F88-BC73-FE02-3202C74A13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449418"/>
              </p:ext>
            </p:extLst>
          </p:nvPr>
        </p:nvGraphicFramePr>
        <p:xfrm>
          <a:off x="-27530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7530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1F72214-D8FE-DB38-3E8A-3275AB2F23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33916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4888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87B7F-F711-55C1-567B-DC69138F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Sample4_device1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1F223FD-1576-5DDC-3849-5916A4B35B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192848"/>
              </p:ext>
            </p:extLst>
          </p:nvPr>
        </p:nvGraphicFramePr>
        <p:xfrm>
          <a:off x="-37662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7662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5B3F234-DBFF-7680-2D61-6133059C2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901204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738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78969-CC03-9D85-D2E1-DF8317DF11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5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E624A-3385-2757-4F09-180C52B10E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Sample5_device1 </a:t>
            </a:r>
            <a:r>
              <a:rPr lang="en-US" dirty="0" err="1"/>
              <a:t>th</a:t>
            </a:r>
            <a:r>
              <a:rPr lang="en-US" dirty="0"/>
              <a:t>=8.9±0.9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Sample5_device2 </a:t>
            </a:r>
            <a:r>
              <a:rPr lang="en-US" dirty="0" err="1"/>
              <a:t>th</a:t>
            </a:r>
            <a:r>
              <a:rPr lang="en-US" dirty="0"/>
              <a:t>=5.8±0.9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Sample5_device3 </a:t>
            </a:r>
            <a:r>
              <a:rPr lang="en-US" dirty="0" err="1"/>
              <a:t>th</a:t>
            </a:r>
            <a:r>
              <a:rPr lang="en-US" dirty="0"/>
              <a:t>=2.8±0.4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Sample5_device4 </a:t>
            </a:r>
            <a:r>
              <a:rPr lang="en-US" dirty="0" err="1"/>
              <a:t>th</a:t>
            </a:r>
            <a:r>
              <a:rPr lang="en-US" dirty="0"/>
              <a:t>=3.1±0.5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207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3A7DE-257C-64CA-53D6-3CA5DB6D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84E2CF8-352F-5455-11C5-B4D7A3FAE1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101909"/>
              </p:ext>
            </p:extLst>
          </p:nvPr>
        </p:nvGraphicFramePr>
        <p:xfrm>
          <a:off x="-18092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8092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2D5274-2A86-F4BC-744E-F50F92C128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989749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3774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E1254-5134-FA5A-085D-1291A6BD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986CD6-3ECA-E2EF-3F80-8E19654604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344501"/>
              </p:ext>
            </p:extLst>
          </p:nvPr>
        </p:nvGraphicFramePr>
        <p:xfrm>
          <a:off x="567910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7910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6746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244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A7F4-555E-7B0F-5028-81624DA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68C0FE6-95F5-CF2F-402C-AFE2828092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29704"/>
              </p:ext>
            </p:extLst>
          </p:nvPr>
        </p:nvGraphicFramePr>
        <p:xfrm>
          <a:off x="-38840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8840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1688871-BCF7-6533-D856-4FA68D4149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721436"/>
              </p:ext>
            </p:extLst>
          </p:nvPr>
        </p:nvGraphicFramePr>
        <p:xfrm>
          <a:off x="599373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9373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0974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BE5D0-7ACA-E731-88F1-9B9F0840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FA182D5-3016-5717-59D7-9D5270CE52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94845"/>
              </p:ext>
            </p:extLst>
          </p:nvPr>
        </p:nvGraphicFramePr>
        <p:xfrm>
          <a:off x="593474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3474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4CECE36-4CE4-D676-2857-CAA034A0AA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496206"/>
              </p:ext>
            </p:extLst>
          </p:nvPr>
        </p:nvGraphicFramePr>
        <p:xfrm>
          <a:off x="-32940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2940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1572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9EAE5-B276-6058-C722-37B7D008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50BF4B4-7898-122D-248E-60A2E80E19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816336"/>
              </p:ext>
            </p:extLst>
          </p:nvPr>
        </p:nvGraphicFramePr>
        <p:xfrm>
          <a:off x="-11209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1209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266C90D-115A-B345-2D97-707571F4C5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529216"/>
              </p:ext>
            </p:extLst>
          </p:nvPr>
        </p:nvGraphicFramePr>
        <p:xfrm>
          <a:off x="6200211" y="1690688"/>
          <a:ext cx="6586668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00211" y="1690688"/>
                        <a:ext cx="6586668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7942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7B69-539C-0D5E-F235-40127785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64C0997-4599-AAAC-6AF8-939F004141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136451"/>
              </p:ext>
            </p:extLst>
          </p:nvPr>
        </p:nvGraphicFramePr>
        <p:xfrm>
          <a:off x="-20058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0058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70A66DF-00F3-F84C-2707-68D2DB2748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20709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5721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56489-7688-4A7A-EAE2-5A1CD35C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4900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005E3F-BC9B-01C0-DEAC-932DA1DE3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6</a:t>
            </a:r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4FAE6EA-91D9-D225-845B-0DA3DAF269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Sample6_device1 </a:t>
            </a:r>
            <a:r>
              <a:rPr lang="en-US" dirty="0" err="1"/>
              <a:t>th</a:t>
            </a:r>
            <a:r>
              <a:rPr lang="en-US" dirty="0"/>
              <a:t>=8.3±0.9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Sample6_device3 </a:t>
            </a:r>
            <a:r>
              <a:rPr lang="en-US" dirty="0" err="1"/>
              <a:t>th</a:t>
            </a:r>
            <a:r>
              <a:rPr lang="en-US" dirty="0"/>
              <a:t>=10.8±0.6 nm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Sample6_device5 </a:t>
            </a:r>
            <a:r>
              <a:rPr lang="en-US" dirty="0" err="1"/>
              <a:t>th</a:t>
            </a:r>
            <a:r>
              <a:rPr lang="en-US" dirty="0"/>
              <a:t>=6.3±0.6 nm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622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0B2D80-FA22-691A-F733-6B9AF149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Sample6_device1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88BA3FA-E26A-4CEB-51B0-BC3C227830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740095"/>
              </p:ext>
            </p:extLst>
          </p:nvPr>
        </p:nvGraphicFramePr>
        <p:xfrm>
          <a:off x="-348071" y="1690688"/>
          <a:ext cx="6586664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48071" y="1690688"/>
                        <a:ext cx="6586664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37F4049-BD78-4FA9-25C7-77A49FC94B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569255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1125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B8890-F529-3114-05D1-18028E7F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A8EC3EE-7501-A75A-1B12-8A1A08AD17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070532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1ED43C7-43CF-323D-F554-AB6B47BE4D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179284"/>
              </p:ext>
            </p:extLst>
          </p:nvPr>
        </p:nvGraphicFramePr>
        <p:xfrm>
          <a:off x="-37756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7756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7981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80B4-2E12-4934-22AB-A9984C88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1852AE5-82EF-D2A7-A926-6AC7D99D1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843056"/>
              </p:ext>
            </p:extLst>
          </p:nvPr>
        </p:nvGraphicFramePr>
        <p:xfrm>
          <a:off x="-25958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5958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80F9FAD-C2B6-0FCF-E9C0-E35255BEB9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90522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159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11C0-7D4C-00D9-B483-0A0A08D9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197F3A0-82C5-3CA7-2A29-00984DDD76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7183455"/>
              </p:ext>
            </p:extLst>
          </p:nvPr>
        </p:nvGraphicFramePr>
        <p:xfrm>
          <a:off x="600356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0356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5262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FD024-F5EC-8467-7B4B-6DC2D422AF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93A9F-C6D2-2EF8-9A71-FA1258FAD4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427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76DFD-020C-4B96-DADB-1F93D6DE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A26AA39-09E8-8969-6178-7C69999405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68049"/>
              </p:ext>
            </p:extLst>
          </p:nvPr>
        </p:nvGraphicFramePr>
        <p:xfrm>
          <a:off x="-25563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5563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BF7C39D-EF21-2216-1D7B-0789E6D2B2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514777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332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61EC-6254-BC55-47CD-B0D85D89F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3284AD7-C96C-D850-FF42-611F8E03E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460937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8472CE4-56B0-240D-0DD6-370D958385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88139"/>
              </p:ext>
            </p:extLst>
          </p:nvPr>
        </p:nvGraphicFramePr>
        <p:xfrm>
          <a:off x="-37756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7756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2762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B4A-315C-3B73-6035-609DB24F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7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3A0C5-02AA-48B1-3BA8-70CC08F5FD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Sample7_device1 </a:t>
            </a:r>
            <a:r>
              <a:rPr lang="en-US" dirty="0" err="1"/>
              <a:t>th</a:t>
            </a:r>
            <a:r>
              <a:rPr lang="en-US" dirty="0"/>
              <a:t>=2.8±0.4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Sample7_device4 </a:t>
            </a:r>
            <a:r>
              <a:rPr lang="en-US" dirty="0" err="1"/>
              <a:t>th</a:t>
            </a:r>
            <a:r>
              <a:rPr lang="en-US" dirty="0"/>
              <a:t>=3.8±0.4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Sample7_device5 </a:t>
            </a:r>
            <a:r>
              <a:rPr lang="en-US" dirty="0" err="1"/>
              <a:t>th</a:t>
            </a:r>
            <a:r>
              <a:rPr lang="en-US" dirty="0"/>
              <a:t>=5.7±0.3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020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3FBB-8BBF-BED0-32BB-C0D4A8083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EDD00D4-7D44-2FCB-3664-D8A9BBC456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521420"/>
              </p:ext>
            </p:extLst>
          </p:nvPr>
        </p:nvGraphicFramePr>
        <p:xfrm>
          <a:off x="-35790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5790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1D978BF-7E39-8E5C-D54C-3490334CA1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344023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33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C808-AE7C-5D7D-08E3-CB8FD2ED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EEA41CF-3DE6-21DF-F145-488F675CDB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890418"/>
              </p:ext>
            </p:extLst>
          </p:nvPr>
        </p:nvGraphicFramePr>
        <p:xfrm>
          <a:off x="600356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0356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433E80A-27B2-881C-3D8B-A4BF75991A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92641"/>
              </p:ext>
            </p:extLst>
          </p:nvPr>
        </p:nvGraphicFramePr>
        <p:xfrm>
          <a:off x="-39823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9823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7019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5BE36-83BF-1164-1189-292C832E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83CD537-A288-B150-48C0-CE451B600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14209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FFD8BCF-B320-8804-AE25-50A1A264E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231863"/>
              </p:ext>
            </p:extLst>
          </p:nvPr>
        </p:nvGraphicFramePr>
        <p:xfrm>
          <a:off x="-38251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8251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8829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798A-71BD-D071-DC78-302FD105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409F987-BCD0-ADB9-2B35-F0972CA261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318609"/>
              </p:ext>
            </p:extLst>
          </p:nvPr>
        </p:nvGraphicFramePr>
        <p:xfrm>
          <a:off x="592490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2490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6948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A9B9D-D0DB-578C-7D8C-9BA19B1E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20597D1-6CD0-8D9F-0617-627E95F9E4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213783"/>
              </p:ext>
            </p:extLst>
          </p:nvPr>
        </p:nvGraphicFramePr>
        <p:xfrm>
          <a:off x="-24974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4974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B6556DE-7025-6144-0E2C-C56613CDC9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570040"/>
              </p:ext>
            </p:extLst>
          </p:nvPr>
        </p:nvGraphicFramePr>
        <p:xfrm>
          <a:off x="6023231" y="1690688"/>
          <a:ext cx="6586668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23231" y="1690688"/>
                        <a:ext cx="6586668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5529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2D86-2295-E4B3-81FA-99FEAB30C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F28955-4394-5C9D-B1D0-710C27A284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212811"/>
              </p:ext>
            </p:extLst>
          </p:nvPr>
        </p:nvGraphicFramePr>
        <p:xfrm>
          <a:off x="56053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053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1042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E200-3A66-D1F7-14D1-0865F2FE4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8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88B6B-0CBA-CFFA-6B9C-8C56B8CAB9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Sample8_device1 </a:t>
            </a:r>
            <a:r>
              <a:rPr lang="en-US" dirty="0" err="1"/>
              <a:t>th</a:t>
            </a:r>
            <a:r>
              <a:rPr lang="en-US" dirty="0"/>
              <a:t>=6.2±0.6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537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8692A6-C330-2C03-E1B8-DFD4E24F8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Sample1_device1</a:t>
            </a:r>
            <a:endParaRPr lang="ru-RU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D72F4F3-1158-F2AF-CE08-AC2AFCAB44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538005"/>
              </p:ext>
            </p:extLst>
          </p:nvPr>
        </p:nvGraphicFramePr>
        <p:xfrm>
          <a:off x="-20058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0058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6BD2C80-0295-0781-9FD4-56D69E041A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932962"/>
              </p:ext>
            </p:extLst>
          </p:nvPr>
        </p:nvGraphicFramePr>
        <p:xfrm>
          <a:off x="580592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0592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6721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8535C-F832-9993-577E-E8654E03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Sample8_device1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98A6DCE-9FD0-9A0C-FCEA-C26869AF2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998549"/>
              </p:ext>
            </p:extLst>
          </p:nvPr>
        </p:nvGraphicFramePr>
        <p:xfrm>
          <a:off x="-12193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2193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0952371-21C1-920D-2D06-73FCE04D7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951093"/>
              </p:ext>
            </p:extLst>
          </p:nvPr>
        </p:nvGraphicFramePr>
        <p:xfrm>
          <a:off x="623954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3954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9925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7F99-C6CE-E9D0-6276-2CC5EE12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Sample8_device1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DA3A069-11D0-C114-4CD1-4FF01277B2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703088"/>
              </p:ext>
            </p:extLst>
          </p:nvPr>
        </p:nvGraphicFramePr>
        <p:xfrm>
          <a:off x="601583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1583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AE93ADB-DEAA-8E81-22B5-23C2E10D08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129307"/>
              </p:ext>
            </p:extLst>
          </p:nvPr>
        </p:nvGraphicFramePr>
        <p:xfrm>
          <a:off x="-41049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1049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0078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C809F1-F463-DCDB-CFF2-383F3978F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9</a:t>
            </a:r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646E9BC-8B02-EA13-F83D-8FC03B26D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Sample9_device2 </a:t>
            </a:r>
            <a:r>
              <a:rPr lang="en-US" dirty="0" err="1"/>
              <a:t>th</a:t>
            </a:r>
            <a:r>
              <a:rPr lang="en-US" dirty="0"/>
              <a:t>=7.8±0.7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Sample9_device3 </a:t>
            </a:r>
            <a:r>
              <a:rPr lang="en-US" dirty="0" err="1"/>
              <a:t>th</a:t>
            </a:r>
            <a:r>
              <a:rPr lang="en-US" dirty="0"/>
              <a:t>=10.8±1.4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064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411C-33C0-5EE7-F69D-E43264D90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394BDA9-7952-90D7-1064-B9500876D2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370191"/>
              </p:ext>
            </p:extLst>
          </p:nvPr>
        </p:nvGraphicFramePr>
        <p:xfrm>
          <a:off x="-24580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4580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570317E-AAEE-A2E8-7EA2-12991A7A0D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599127"/>
              </p:ext>
            </p:extLst>
          </p:nvPr>
        </p:nvGraphicFramePr>
        <p:xfrm>
          <a:off x="600750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0750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8557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3FD41-A734-08FF-93A0-1BF69B0A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C749EA1-D7BC-6186-EE02-03B98113F6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165372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CEBFC73-26CE-651C-44B4-1EEB5DB15C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532060"/>
              </p:ext>
            </p:extLst>
          </p:nvPr>
        </p:nvGraphicFramePr>
        <p:xfrm>
          <a:off x="-33823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3823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4581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AB93-0E16-B903-423E-3FD813A1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3566640-6EA3-C72B-9046-770B347759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143519"/>
              </p:ext>
            </p:extLst>
          </p:nvPr>
        </p:nvGraphicFramePr>
        <p:xfrm>
          <a:off x="-3048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048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8540A66-2B76-2D72-8213-F3CB3A7DD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701039"/>
              </p:ext>
            </p:extLst>
          </p:nvPr>
        </p:nvGraphicFramePr>
        <p:xfrm>
          <a:off x="6096000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2346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124C-CD7A-3A5E-4733-3EF8CDCE0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07419F4-DC3B-24D0-B486-3C9690EAFA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632604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08F38EB-869B-B5F5-D00B-8347E888D7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155309"/>
              </p:ext>
            </p:extLst>
          </p:nvPr>
        </p:nvGraphicFramePr>
        <p:xfrm>
          <a:off x="-35790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5790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439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9B77-49A0-96FE-A0F6-82698CAF0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10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EB1C6-EAED-AFF4-58A2-C99F394363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Sample10_device1 </a:t>
            </a:r>
            <a:r>
              <a:rPr lang="en-US" dirty="0" err="1"/>
              <a:t>th</a:t>
            </a:r>
            <a:r>
              <a:rPr lang="en-US" dirty="0"/>
              <a:t>=3.9±0.5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Sample10_device2 </a:t>
            </a:r>
            <a:r>
              <a:rPr lang="en-US" dirty="0" err="1"/>
              <a:t>th</a:t>
            </a:r>
            <a:r>
              <a:rPr lang="en-US" dirty="0"/>
              <a:t>=2.6±0.3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Sample10_device3 </a:t>
            </a:r>
            <a:r>
              <a:rPr lang="en-US" dirty="0" err="1"/>
              <a:t>th</a:t>
            </a:r>
            <a:r>
              <a:rPr lang="en-US" dirty="0"/>
              <a:t>=8.7±0.4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Sample10_device5 </a:t>
            </a:r>
            <a:r>
              <a:rPr lang="en-US" dirty="0" err="1"/>
              <a:t>th</a:t>
            </a:r>
            <a:r>
              <a:rPr lang="en-US" dirty="0"/>
              <a:t>=8.0±0.5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Sample10_device6 </a:t>
            </a:r>
            <a:r>
              <a:rPr lang="en-US" dirty="0" err="1"/>
              <a:t>th</a:t>
            </a:r>
            <a:r>
              <a:rPr lang="en-US" dirty="0"/>
              <a:t>=9.4±0.5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2548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FE2D-9171-F39F-CF14-3D9F9374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0C37874-2151-7AAA-6692-1F3A28FB2E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044199"/>
              </p:ext>
            </p:extLst>
          </p:nvPr>
        </p:nvGraphicFramePr>
        <p:xfrm>
          <a:off x="-3972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972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A3CA9AD-C794-F6A9-3082-1F17D9D7D4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246928"/>
              </p:ext>
            </p:extLst>
          </p:nvPr>
        </p:nvGraphicFramePr>
        <p:xfrm>
          <a:off x="618943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8943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344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06DE-FFD2-7B83-55B4-00EBFD63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235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B95CE-2A96-21FA-C202-86D686DB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9B5261D-6282-ED0B-023E-071DFA5D4E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326526"/>
              </p:ext>
            </p:extLst>
          </p:nvPr>
        </p:nvGraphicFramePr>
        <p:xfrm>
          <a:off x="0" y="1452875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452875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8047648-7B00-76B5-6C24-696F9A8F9A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908187"/>
              </p:ext>
            </p:extLst>
          </p:nvPr>
        </p:nvGraphicFramePr>
        <p:xfrm>
          <a:off x="6096000" y="1452875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452875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370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A02D-8723-5618-E51B-3D38AF20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A09FA9F-F58F-A3EB-9ED4-5A57F8A9C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3299453"/>
              </p:ext>
            </p:extLst>
          </p:nvPr>
        </p:nvGraphicFramePr>
        <p:xfrm>
          <a:off x="-22025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2025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07D9B86-51F2-8F1B-576E-43487CBF03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22118"/>
              </p:ext>
            </p:extLst>
          </p:nvPr>
        </p:nvGraphicFramePr>
        <p:xfrm>
          <a:off x="624937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4937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7886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3BC2D-22B8-DFCD-C5F2-70E2D2ED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1B289B5-E294-DFBD-62F0-CDB38B1823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7161590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76D59E6-440F-71FA-B787-33B0F870A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662848"/>
              </p:ext>
            </p:extLst>
          </p:nvPr>
        </p:nvGraphicFramePr>
        <p:xfrm>
          <a:off x="-40217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0217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6179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D24C-1775-5BDC-04AA-A34DBD08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9766408-1319-F600-E46B-592227858E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052872"/>
              </p:ext>
            </p:extLst>
          </p:nvPr>
        </p:nvGraphicFramePr>
        <p:xfrm>
          <a:off x="-24974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4974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E64DA6A-473F-E78B-D7E1-084D12A5C6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951242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122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9A422-B30C-87CA-20BA-E515BDA4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2FE5EB-3EC2-900F-38F9-D5BD77D51C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329634"/>
              </p:ext>
            </p:extLst>
          </p:nvPr>
        </p:nvGraphicFramePr>
        <p:xfrm>
          <a:off x="602323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2323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01A6DA-C6A9-CAE8-2A16-F5EF8302F7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397855"/>
              </p:ext>
            </p:extLst>
          </p:nvPr>
        </p:nvGraphicFramePr>
        <p:xfrm>
          <a:off x="-27998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7998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1989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9241-A67A-B22C-002A-BD1C26B6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EB04CA0-7E45-87CF-6458-729288E650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539719"/>
              </p:ext>
            </p:extLst>
          </p:nvPr>
        </p:nvGraphicFramePr>
        <p:xfrm>
          <a:off x="-27530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7530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9F3791B-4F9F-C88B-FA4A-2DEF4FA3CE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86910"/>
              </p:ext>
            </p:extLst>
          </p:nvPr>
        </p:nvGraphicFramePr>
        <p:xfrm>
          <a:off x="631136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136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814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41E0D-021A-E34E-9650-674ED789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3835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ED71A-4508-2890-3260-249E371E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Sample10_device6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96C8661-6D5C-ECA8-CF67-109CBB34B0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116362"/>
              </p:ext>
            </p:extLst>
          </p:nvPr>
        </p:nvGraphicFramePr>
        <p:xfrm>
          <a:off x="-33429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3429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6CB6CEF-B2FB-6103-CFDD-72A0A30838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932650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5135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27BC-A0C1-459D-87FA-001357420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Sample10_device6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933A73D-A46B-6C9D-A2DE-F3B4127A62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964663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70EC0B-AB0C-0E6B-B66D-09648B1775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3163284"/>
              </p:ext>
            </p:extLst>
          </p:nvPr>
        </p:nvGraphicFramePr>
        <p:xfrm>
          <a:off x="-23008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008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8717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346C-BE28-538D-4F5D-EA676BF860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11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6C4FC-1139-415A-8FC2-1FF0B316A1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Sample11_device1 </a:t>
            </a:r>
            <a:r>
              <a:rPr lang="en-US" dirty="0" err="1"/>
              <a:t>th</a:t>
            </a:r>
            <a:r>
              <a:rPr lang="en-US" dirty="0"/>
              <a:t>=3.6±0.4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Sample11_device3 </a:t>
            </a:r>
            <a:r>
              <a:rPr lang="en-US" dirty="0" err="1"/>
              <a:t>th</a:t>
            </a:r>
            <a:r>
              <a:rPr lang="en-US" dirty="0"/>
              <a:t>=9.2±0.8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9734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D154-0145-C32D-9805-E4E49FD4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97B5D30-3D7D-4DED-6982-87DD98E2AD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519503"/>
              </p:ext>
            </p:extLst>
          </p:nvPr>
        </p:nvGraphicFramePr>
        <p:xfrm>
          <a:off x="-38740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8740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29C9505-E256-CB9D-F515-9E4B37AC8C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337920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7731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C7EDB-BF1A-6071-3A81-E2FD85B8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BFFF649-14BE-8365-B7F8-F3651C02C2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3549230"/>
              </p:ext>
            </p:extLst>
          </p:nvPr>
        </p:nvGraphicFramePr>
        <p:xfrm>
          <a:off x="-33824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3824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42B554E-0193-D27D-A852-598644A40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04178"/>
              </p:ext>
            </p:extLst>
          </p:nvPr>
        </p:nvGraphicFramePr>
        <p:xfrm>
          <a:off x="584525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525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4584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55BB2-E659-EB4E-8F9A-1A16DA13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BD1315E-40CC-6334-A9F8-DFF9B01288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378526"/>
              </p:ext>
            </p:extLst>
          </p:nvPr>
        </p:nvGraphicFramePr>
        <p:xfrm>
          <a:off x="625725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5725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F0D98F1-4FA4-27DD-BA80-DC752B5016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149871"/>
              </p:ext>
            </p:extLst>
          </p:nvPr>
        </p:nvGraphicFramePr>
        <p:xfrm>
          <a:off x="-32940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2940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7404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509C-28E1-FAF3-5607-CC43728D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43943BA-7E2A-565A-6EF5-EFBC7FB1AA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873070"/>
              </p:ext>
            </p:extLst>
          </p:nvPr>
        </p:nvGraphicFramePr>
        <p:xfrm>
          <a:off x="-40806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0806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C70B6C-CCE9-2FC7-3061-6EAE70272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242266"/>
              </p:ext>
            </p:extLst>
          </p:nvPr>
        </p:nvGraphicFramePr>
        <p:xfrm>
          <a:off x="601339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339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12802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DA68-BDA4-4B22-3090-98F41F16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4B89C7A-B97B-B3D7-81F0-4EF7BCB25D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352285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908712B-8B1E-6489-A035-D945040F2E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500008"/>
              </p:ext>
            </p:extLst>
          </p:nvPr>
        </p:nvGraphicFramePr>
        <p:xfrm>
          <a:off x="-40217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0217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1489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2D49-766A-57B9-EC4D-6317ABBA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DFFA35B-EB31-AD1E-FE2D-BBB34BC465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458517"/>
              </p:ext>
            </p:extLst>
          </p:nvPr>
        </p:nvGraphicFramePr>
        <p:xfrm>
          <a:off x="5970749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70749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F7CB922-9FF4-0CC9-2EA4-B5EAE6573A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708190"/>
              </p:ext>
            </p:extLst>
          </p:nvPr>
        </p:nvGraphicFramePr>
        <p:xfrm>
          <a:off x="-318575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18575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8205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D5B5-80B2-FAAB-F983-0E0888A1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DCF9CF5-8997-06CE-B065-D1229D1564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35596"/>
              </p:ext>
            </p:extLst>
          </p:nvPr>
        </p:nvGraphicFramePr>
        <p:xfrm>
          <a:off x="597407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7407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C4105E1-1E94-83E5-3578-21253D1845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17786"/>
              </p:ext>
            </p:extLst>
          </p:nvPr>
        </p:nvGraphicFramePr>
        <p:xfrm>
          <a:off x="-25958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958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931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952F-5604-60DF-64D4-0671B624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937ECB6-BE19-2F76-154C-F8DA56CF32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16883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3D2B15B-1363-661F-89D3-AA8442E7E6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8781454"/>
              </p:ext>
            </p:extLst>
          </p:nvPr>
        </p:nvGraphicFramePr>
        <p:xfrm>
          <a:off x="-26941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6941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8850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5888</TotalTime>
  <Words>315</Words>
  <Application>Microsoft Office PowerPoint</Application>
  <PresentationFormat>Widescreen</PresentationFormat>
  <Paragraphs>82</Paragraphs>
  <Slides>62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Graph</vt:lpstr>
      <vt:lpstr>Unicode Origin Graph</vt:lpstr>
      <vt:lpstr>PowerPoint Presentation</vt:lpstr>
      <vt:lpstr>PowerPoint Presentation</vt:lpstr>
      <vt:lpstr>Sample 1</vt:lpstr>
      <vt:lpstr>Sample1_device1</vt:lpstr>
      <vt:lpstr>Sample1_device1</vt:lpstr>
      <vt:lpstr>Sample1_device2</vt:lpstr>
      <vt:lpstr>Sample1_device2</vt:lpstr>
      <vt:lpstr>Sample1_device3</vt:lpstr>
      <vt:lpstr>Sample1_device3</vt:lpstr>
      <vt:lpstr>Sample1_device4</vt:lpstr>
      <vt:lpstr>Sample1_device4</vt:lpstr>
      <vt:lpstr>Sample1_device5</vt:lpstr>
      <vt:lpstr>Sample1_device5</vt:lpstr>
      <vt:lpstr>Sample 4</vt:lpstr>
      <vt:lpstr>Sample4_device1</vt:lpstr>
      <vt:lpstr>Sample4_device1</vt:lpstr>
      <vt:lpstr>Sample 5</vt:lpstr>
      <vt:lpstr>Sample5_device1</vt:lpstr>
      <vt:lpstr>Sample5_device1</vt:lpstr>
      <vt:lpstr>Sample5_device2</vt:lpstr>
      <vt:lpstr>Sample5_device2</vt:lpstr>
      <vt:lpstr>Sample5_device3</vt:lpstr>
      <vt:lpstr>Sample5_device4</vt:lpstr>
      <vt:lpstr>Sample5_device4</vt:lpstr>
      <vt:lpstr>Sample 6</vt:lpstr>
      <vt:lpstr>Sample6_device1</vt:lpstr>
      <vt:lpstr>Sample6_device1</vt:lpstr>
      <vt:lpstr>Sample6_device3</vt:lpstr>
      <vt:lpstr>Sample6_device3</vt:lpstr>
      <vt:lpstr>Sample6_device5</vt:lpstr>
      <vt:lpstr>Sample6_device5</vt:lpstr>
      <vt:lpstr>Sample 7</vt:lpstr>
      <vt:lpstr>Sample7_device1</vt:lpstr>
      <vt:lpstr>Sample7_device1</vt:lpstr>
      <vt:lpstr>Sample7_device4</vt:lpstr>
      <vt:lpstr>Sample7_device4</vt:lpstr>
      <vt:lpstr>Sample7_device5</vt:lpstr>
      <vt:lpstr>Sample7_device5</vt:lpstr>
      <vt:lpstr>Sample 8</vt:lpstr>
      <vt:lpstr>Sample8_device1</vt:lpstr>
      <vt:lpstr>Sample8_device1</vt:lpstr>
      <vt:lpstr>Sample 9</vt:lpstr>
      <vt:lpstr>Sample9_device2</vt:lpstr>
      <vt:lpstr>Sample9_device2</vt:lpstr>
      <vt:lpstr>Sample9_device3</vt:lpstr>
      <vt:lpstr>Sample9_device3</vt:lpstr>
      <vt:lpstr>Sample 10</vt:lpstr>
      <vt:lpstr>Sample10_device1</vt:lpstr>
      <vt:lpstr>Sample10_device1</vt:lpstr>
      <vt:lpstr>Sample10_device2</vt:lpstr>
      <vt:lpstr>Sample10_device2</vt:lpstr>
      <vt:lpstr>Sample10_device3</vt:lpstr>
      <vt:lpstr>Sample10_device3</vt:lpstr>
      <vt:lpstr>Sample10_device5</vt:lpstr>
      <vt:lpstr>Sample10_device5</vt:lpstr>
      <vt:lpstr>Sample10_device6</vt:lpstr>
      <vt:lpstr>Sample10_device6</vt:lpstr>
      <vt:lpstr>Sample 11</vt:lpstr>
      <vt:lpstr>Sample11_device1</vt:lpstr>
      <vt:lpstr>Sample11_device1</vt:lpstr>
      <vt:lpstr>Sample11_device3</vt:lpstr>
      <vt:lpstr>Sample11_device3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Mikhail Bandurist</dc:creator>
  <cp:lastModifiedBy>Mikhail Bandurist</cp:lastModifiedBy>
  <cp:revision>24</cp:revision>
  <dcterms:created xsi:type="dcterms:W3CDTF">2023-11-04T11:23:29Z</dcterms:created>
  <dcterms:modified xsi:type="dcterms:W3CDTF">2023-11-10T01:13:17Z</dcterms:modified>
</cp:coreProperties>
</file>